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fsin.ru/" TargetMode="External"/><Relationship Id="rId2" Type="http://schemas.openxmlformats.org/officeDocument/2006/relationships/hyperlink" Target="mailto:vifsin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vifsinrf.ru/images/upload/302b5eba19d6e3399793f663c77c5a4f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ifsinrf.ru/images/upload/2ba3ace14402a6157e3e10d4a04d98bb.jp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www.vifsinrf.ru/images/upload/d2a87d06059b96ed7bc3926115f3023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fsinrf.ru/images/upload/f2559b73c43f3f703f3d0860e5604d83.jpg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vifsinrf.ru/images/upload/f55a239e4178d77a808ebd8c523485e4.jpg" TargetMode="Externa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ifsinrf.ru/images/upload/300b82ee967c6c83c626e0bee7813a4a.jpg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www.vifsinrf.ru/images/upload/e383607f1a0599aaf1b3e82f1d5e6636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fsinrf.ru/images/upload/7ffe96bd2b3d31b30f976763bab92694.jpg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www.vifsinrf.ru/images/upload/055eb350a08987312d9b284941a980eb.JPG" TargetMode="External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ifsinrf.ru/images/upload/bc1307be9efbd7306c427f22c440af5a.jpg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www.vifsinrf.ru/images/upload/a5d3b60fa77d41932c4ff0cad853361b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fsinrf.ru/images/upload/64e578d586e24df3cf00cd14fb6c4310.jpg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://www.vifsinrf.ru/images/upload/9fe68daa1c3903e302dea3e08601a8d9.JPG" TargetMode="External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 rot="10800000" flipV="1">
            <a:off x="235200" y="967493"/>
            <a:ext cx="8604000" cy="495520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Воронежский институт ФСИН России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"Сети связи и системы коммуникации". Квалификация – инженер. 5 лет </a:t>
            </a:r>
            <a:r>
              <a:rPr kumimoji="0" lang="ru-RU" sz="2400" b="0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очно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6 лет заочно.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Экзамены: математика (профильный), физика, русский язык, физическая культура.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Специальность "Юриспруденция" Квалификация – бакалавр юриспруденции. 4 года </a:t>
            </a:r>
            <a:r>
              <a:rPr kumimoji="0" lang="ru-RU" sz="2400" b="0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очно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5 лет заочно.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Экзамены: обществознание (профильный), история России, русский язык, физическая культура.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Воронежский институт ФСИН России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394072, г. Воронеж, ул. Иркутская, д. 1-а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код (4732) тел. 22-43-26, 75-29-19, 61-74-12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466F8E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rId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466F8E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rId2"/>
              </a:rPr>
              <a:t>vifsin@mail.ru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  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466F8E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rId3"/>
              </a:rPr>
              <a:t>www.vifsin.ru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Территория вуз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609600"/>
            <a:ext cx="7924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Территория вуз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304800"/>
            <a:ext cx="4495800" cy="3124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Территория вуза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304800"/>
            <a:ext cx="4071948" cy="3124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 descr="Территория вуза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3505200"/>
            <a:ext cx="4495800" cy="3124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6" descr="Территория вуза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76800" y="3505200"/>
            <a:ext cx="4114800" cy="3124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Холл 2 корпус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4343400" cy="3276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Холл 2 корпуса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228600"/>
            <a:ext cx="4343400" cy="3200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 descr="2 корпус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3581400"/>
            <a:ext cx="4343400" cy="2971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6" descr="1 корпус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24400" y="3505200"/>
            <a:ext cx="4267199" cy="304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 корпус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"/>
            <a:ext cx="4419599" cy="2971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1 корпус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228601"/>
            <a:ext cx="4267200" cy="2971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 descr="3 корпус Медчасть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" y="3258000"/>
            <a:ext cx="4419600" cy="3371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6" descr="3 корпус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8201" y="3258000"/>
            <a:ext cx="4267200" cy="3371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73</Words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Иван</dc:creator>
  <cp:lastModifiedBy>Иван</cp:lastModifiedBy>
  <cp:revision>2</cp:revision>
  <dcterms:created xsi:type="dcterms:W3CDTF">2014-12-26T03:23:36Z</dcterms:created>
  <dcterms:modified xsi:type="dcterms:W3CDTF">2014-12-26T03:40:41Z</dcterms:modified>
</cp:coreProperties>
</file>