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4" r:id="rId4"/>
    <p:sldId id="265" r:id="rId5"/>
    <p:sldId id="267" r:id="rId6"/>
    <p:sldId id="269" r:id="rId7"/>
    <p:sldId id="268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ckYouBill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EC1E-BD17-4FBC-A186-A11F16D59BA0}" type="datetimeFigureOut">
              <a:rPr lang="ru-RU" smtClean="0"/>
              <a:t>05.06.2018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9B054-30A7-418A-B738-EDBACC801A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880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B0682-8F1E-416F-A856-7D4078767E86}" type="datetimeFigureOut">
              <a:rPr lang="ru-RU" smtClean="0"/>
              <a:t>05.06.2018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23E3-50CA-44A3-86A0-930168DE82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86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FBB-AA4C-4F38-ADC8-19F9624E4224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D80-27A6-4AA5-A0C8-06DBB816C6B2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8DFE-BE58-442D-9973-A44657B97547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C15-3400-4013-AEBF-D9BB3E9DA569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CC7-2D61-48B2-8EE1-F48667E5C598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B10-AD58-4DAA-A4D3-F90F98359CA5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93-560C-4B39-B63B-3C1C9359AB9B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CA1-213E-4B23-A0DD-D398213AB357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B98F-9437-498A-AEE6-3DF0163D8BB0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9077-633C-47BB-B539-27D2DBA6A00D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1CF1-374D-4ACD-84B6-9F54C5F713FB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FE5AF0-3B36-4B59-8402-EBAC7BAA48CE}" type="datetime1">
              <a:rPr lang="ru-RU" smtClean="0"/>
              <a:t>05.06.2018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загрузки с Интернета\13_ps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5148064" cy="3772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</a:t>
            </a:r>
          </a:p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безопасного </a:t>
            </a:r>
          </a:p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Интернета</a:t>
            </a:r>
            <a:endParaRPr lang="ru-RU" sz="66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64" y="3904057"/>
            <a:ext cx="3720205" cy="116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2" y="164556"/>
            <a:ext cx="1993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129"/>
            <a:ext cx="325884" cy="31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72816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Желаю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чтобы сеть Интернет приносила Вам только пользу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Успехов Вам!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7"/>
            <a:ext cx="4429001" cy="249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9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Спрашивай взрослых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71868" y="1214422"/>
            <a:ext cx="542928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Если что-то непонятно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страшно или неприятно,</a:t>
            </a:r>
            <a:b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Быстро к 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взрослым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поспеши,</a:t>
            </a:r>
            <a:b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Расскажи и покажи.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85776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Всегда спрашивай родителей </a:t>
            </a:r>
          </a:p>
          <a:p>
            <a:pPr algn="ctr"/>
            <a:r>
              <a:rPr lang="ru-RU" sz="2400" dirty="0" smtClean="0"/>
              <a:t>о незнакомых вещах в Интернете. </a:t>
            </a:r>
          </a:p>
          <a:p>
            <a:pPr algn="ctr"/>
            <a:r>
              <a:rPr lang="ru-RU" sz="2400" dirty="0" smtClean="0"/>
              <a:t>Они расскажут, что безопасно делать, а что нет.</a:t>
            </a:r>
            <a:endParaRPr lang="ru-RU" sz="2400" dirty="0"/>
          </a:p>
        </p:txBody>
      </p:sp>
      <p:pic>
        <p:nvPicPr>
          <p:cNvPr id="11266" name="Picture 2" descr="C:\Documents and Settings\Администратор\Мои документы\Мероприятия 2012-2013\Интернет и Дети\238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96752"/>
            <a:ext cx="3333750" cy="354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Установи фильтр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07504" y="1500174"/>
            <a:ext cx="5678942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Как и всюду на планете,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Есть опасность в 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интернете</a:t>
            </a: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Мы опасность исключаем,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Если фильтры подключаем.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4214818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не сталкиваться с неприятной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 огорчительной информацией в интернете, установи на свой браузер фильтр, или попроси сделать это взрослых — тогда можешь смело пользоваться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интересными тебе страничками в интернете.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43" name="Picture 3" descr="C:\Documents and Settings\Администратор\Рабочий стол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328745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Не открывай файлы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63888" y="1556792"/>
            <a:ext cx="572412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Не хочу попасть в беду —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Антивирус заведу!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Всем, кто ходит в интернет,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Пригодится наш совет.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4429132"/>
            <a:ext cx="8249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 скачивай и не открывай неизвестные тебе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присланные незнакомцами файлы из Интернета.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избежать заражения компьютера вирусом,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установи на него специальную программу — антивирус!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9218" name="Picture 2" descr="C:\Documents and Settings\Администратор\Мои документы\Мероприятия 2012-2013\Интернет и Дети\yte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61" y="1142984"/>
            <a:ext cx="372374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Не спеши отправлять SMS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42844" y="1500174"/>
            <a:ext cx="5149236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Иногда тебе в сети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Вдруг встречаются вруны.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Ты мошенникам не верь,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Информацию проверь! 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6625" y="4470922"/>
            <a:ext cx="71651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хочешь скачать картинку или мелодию,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 тебя просят отправить смс - не спеши!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отправки смс, мошенники могут похитить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твои деньги с баланса телефона.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7170" name="Picture 2" descr="C:\Documents and Settings\Администратор\Мои документы\Downloads\photos0-800x600 (Средний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333746" cy="250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Будь дружелюбен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214282" y="1500174"/>
            <a:ext cx="542928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С грубиянами в сети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Разговор не заводи.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Ну и сам не оплошай -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Никого не обижай.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4429132"/>
            <a:ext cx="77173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Общаясь в Интернете, будь дружелюбен с другими.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 пиши грубых слов!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Ты можешь нечаянно обидеть человека,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читать грубости так же неприятно, как и слышать.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Администратор\Мои документы\Мероприятия 2012-2013\Интернет и Дети\happycompu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3143272" cy="329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Downloads\16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185101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Осторожно с незнакомыми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372228" y="1556792"/>
            <a:ext cx="4592259" cy="2891186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Злые люди в Интернете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Расставляют свои сети.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С незнакомыми людьми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Ты на встречу не иди!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4572008"/>
            <a:ext cx="85156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 встречайся без родителей с людьми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 Интернета вживую.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Интернете многие люди рассказывают о себе неправду.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99788" cy="12144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Не</a:t>
            </a:r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рассказывай о себе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63888" y="1196752"/>
            <a:ext cx="542928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Чтобы вор к нам не пришёл,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И чужой нас не нашёл,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Телефон свой, адрес, фото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В интернет не помещай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И другим не сообщай. 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4429132"/>
            <a:ext cx="77553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 не рассказывай о себе незнакомым людям: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ты живешь, учишься,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свой номер телефона.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должны знать только твои друзья и семья!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Администратор\Мои документы\Downloads\Эесплуатация-хлебопе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6" y="1268760"/>
            <a:ext cx="330575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99788" cy="12144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0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Не</a:t>
            </a:r>
            <a:r>
              <a:rPr lang="ru-RU" sz="40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общайся с теми кого ты не знаешь в реальной 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жизни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s://im0-tub-ru.yandex.net/i?id=c0a127820637fb93adac1278e8b3f6a1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3396" y="1484785"/>
            <a:ext cx="3966510" cy="2033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7740" y="2009219"/>
            <a:ext cx="3539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ХИЩНИКИ </a:t>
            </a:r>
            <a:r>
              <a:rPr lang="ru-RU" b="1" dirty="0">
                <a:latin typeface="Segoe Print" pitchFamily="2" charset="0"/>
              </a:rPr>
              <a:t>– это люди используют Интернет, чтобы заманить детей на личную встречу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5148"/>
            <a:ext cx="3691882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8718" y="3885148"/>
            <a:ext cx="3879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Segoe Print" pitchFamily="2" charset="0"/>
                <a:cs typeface="+mn-cs"/>
              </a:rPr>
              <a:t>Киберхулиганы</a:t>
            </a:r>
            <a:r>
              <a:rPr lang="ru-RU" sz="2000" b="1" dirty="0" smtClean="0">
                <a:solidFill>
                  <a:prstClr val="black"/>
                </a:solidFill>
                <a:latin typeface="Segoe Print" pitchFamily="2" charset="0"/>
                <a:cs typeface="+mn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Segoe Print" pitchFamily="2" charset="0"/>
                <a:cs typeface="+mn-cs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Segoe Print" pitchFamily="2" charset="0"/>
                <a:cs typeface="+mn-cs"/>
              </a:rPr>
              <a:t>пользователи в сети </a:t>
            </a:r>
            <a:r>
              <a:rPr lang="ru-RU" sz="2000" b="1" dirty="0">
                <a:solidFill>
                  <a:prstClr val="black"/>
                </a:solidFill>
                <a:latin typeface="Segoe Print" pitchFamily="2" charset="0"/>
                <a:cs typeface="+mn-cs"/>
              </a:rPr>
              <a:t>могут использовать Интернет, чтобы изводить или запугивать других </a:t>
            </a:r>
            <a:r>
              <a:rPr lang="ru-RU" sz="2000" b="1" dirty="0" smtClean="0">
                <a:solidFill>
                  <a:prstClr val="black"/>
                </a:solidFill>
                <a:latin typeface="Segoe Print" pitchFamily="2" charset="0"/>
                <a:cs typeface="+mn-cs"/>
              </a:rPr>
              <a:t>людей</a:t>
            </a:r>
            <a:endParaRPr lang="ru-RU" sz="2000" b="1" dirty="0">
              <a:solidFill>
                <a:prstClr val="black"/>
              </a:solidFill>
              <a:latin typeface="Segoe Prin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123</Words>
  <Application>Microsoft Office PowerPoint</Application>
  <PresentationFormat>Экран (4:3)</PresentationFormat>
  <Paragraphs>65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1. Спрашивай взрослых </vt:lpstr>
      <vt:lpstr>2. Установи фильтр</vt:lpstr>
      <vt:lpstr>3. Не открывай файлы</vt:lpstr>
      <vt:lpstr>4. Не спеши отправлять SMS</vt:lpstr>
      <vt:lpstr>5. Будь дружелюбен</vt:lpstr>
      <vt:lpstr>6. Осторожно с незнакомыми</vt:lpstr>
      <vt:lpstr>7. Не рассказывай о себе     </vt:lpstr>
      <vt:lpstr>8. Не общайся с теми кого ты не знаешь в реальной жизни  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 интернет</dc:title>
  <dc:creator>FuckYouBill</dc:creator>
  <cp:lastModifiedBy>Пользователь</cp:lastModifiedBy>
  <cp:revision>21</cp:revision>
  <dcterms:created xsi:type="dcterms:W3CDTF">2012-10-30T12:04:25Z</dcterms:created>
  <dcterms:modified xsi:type="dcterms:W3CDTF">2018-06-05T01:23:05Z</dcterms:modified>
</cp:coreProperties>
</file>